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72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57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45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44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82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45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16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37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5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481094-E0C6-4276-88DC-2E4DE9B713EA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42BC76-9681-4133-9A58-0B867884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7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9CCBCA-6033-153B-9301-67108022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6" y="637521"/>
            <a:ext cx="5918648" cy="4782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608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7AB9034-103C-2A5A-E5BC-8675E478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" y="290556"/>
            <a:ext cx="6807106" cy="481702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3452E1-4073-5981-C917-E911074B7296}"/>
              </a:ext>
            </a:extLst>
          </p:cNvPr>
          <p:cNvSpPr txBox="1"/>
          <p:nvPr/>
        </p:nvSpPr>
        <p:spPr>
          <a:xfrm>
            <a:off x="607423" y="5656217"/>
            <a:ext cx="564315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予約制です（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名まで）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ご予約はこちらから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96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片山　伸子</dc:creator>
  <cp:lastModifiedBy>片山　伸子</cp:lastModifiedBy>
  <cp:revision>1</cp:revision>
  <dcterms:created xsi:type="dcterms:W3CDTF">2024-05-27T08:18:03Z</dcterms:created>
  <dcterms:modified xsi:type="dcterms:W3CDTF">2024-05-27T08:23:28Z</dcterms:modified>
</cp:coreProperties>
</file>